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10691813" cy="1511935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05"/>
  </p:normalViewPr>
  <p:slideViewPr>
    <p:cSldViewPr snapToGrid="0" showGuides="1">
      <p:cViewPr varScale="1">
        <p:scale>
          <a:sx n="37" d="100"/>
          <a:sy n="37" d="100"/>
        </p:scale>
        <p:origin x="28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3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6963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5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9C681-D7E2-6EEC-8950-7F0D2C672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15" y="-1"/>
            <a:ext cx="10697628" cy="15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5" userDrawn="1">
          <p15:clr>
            <a:srgbClr val="F26B43"/>
          </p15:clr>
        </p15:guide>
        <p15:guide id="2" orient="horz" pos="8395" userDrawn="1">
          <p15:clr>
            <a:srgbClr val="F26B43"/>
          </p15:clr>
        </p15:guide>
        <p15:guide id="3" pos="316" userDrawn="1">
          <p15:clr>
            <a:srgbClr val="F26B43"/>
          </p15:clr>
        </p15:guide>
        <p15:guide id="4" pos="4479" userDrawn="1">
          <p15:clr>
            <a:srgbClr val="F26B43"/>
          </p15:clr>
        </p15:guide>
        <p15:guide id="5" orient="horz" pos="6985" userDrawn="1">
          <p15:clr>
            <a:srgbClr val="F26B43"/>
          </p15:clr>
        </p15:guide>
        <p15:guide id="6" orient="horz" pos="8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501649" y="11123614"/>
            <a:ext cx="7395442" cy="1481368"/>
          </a:xfrm>
          <a:prstGeom prst="rect">
            <a:avLst/>
          </a:prstGeom>
        </p:spPr>
        <p:txBody>
          <a:bodyPr tIns="90000" rIns="90000" bIns="90000" anchor="t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594"/>
              </a:spcBef>
            </a:pPr>
            <a:r>
              <a:rPr lang="it-IT" sz="2400" dirty="0">
                <a:solidFill>
                  <a:srgbClr val="FF0000"/>
                </a:solidFill>
                <a:latin typeface="Exo 2" pitchFamily="2" charset="77"/>
              </a:rPr>
              <a:t>           Ufficio Anagrafe Comunale</a:t>
            </a:r>
            <a:br>
              <a:rPr lang="it-IT" sz="2400" dirty="0">
                <a:solidFill>
                  <a:srgbClr val="FF0000"/>
                </a:solidFill>
                <a:latin typeface="Exo 2" pitchFamily="2" charset="77"/>
              </a:rPr>
            </a:br>
            <a:r>
              <a:rPr lang="it-IT" sz="2400" dirty="0">
                <a:solidFill>
                  <a:srgbClr val="FF0000"/>
                </a:solidFill>
                <a:latin typeface="Exo 2" pitchFamily="2" charset="77"/>
              </a:rPr>
              <a:t>Aperto dal Lun al Ven  dalle 9:00 alle 12:00</a:t>
            </a:r>
          </a:p>
          <a:p>
            <a:pPr algn="l">
              <a:spcBef>
                <a:spcPts val="594"/>
              </a:spcBef>
            </a:pPr>
            <a:r>
              <a:rPr lang="it-IT" sz="2400" dirty="0">
                <a:solidFill>
                  <a:srgbClr val="FF0000"/>
                </a:solidFill>
                <a:latin typeface="Exo 2" pitchFamily="2" charset="77"/>
              </a:rPr>
              <a:t>Oppure Telefonando al n. 034581035 </a:t>
            </a:r>
            <a:r>
              <a:rPr lang="it-IT" sz="2400" dirty="0" err="1">
                <a:solidFill>
                  <a:srgbClr val="FF0000"/>
                </a:solidFill>
                <a:latin typeface="Exo 2" pitchFamily="2" charset="77"/>
              </a:rPr>
              <a:t>int</a:t>
            </a:r>
            <a:r>
              <a:rPr lang="it-IT" sz="2400" dirty="0">
                <a:solidFill>
                  <a:srgbClr val="FF0000"/>
                </a:solidFill>
                <a:latin typeface="Exo 2" pitchFamily="2" charset="77"/>
              </a:rPr>
              <a:t>. 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860" y="13113329"/>
            <a:ext cx="5799103" cy="22416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5310781" y="3221116"/>
            <a:ext cx="4496059" cy="6109689"/>
          </a:xfrm>
          <a:prstGeom prst="rect">
            <a:avLst/>
          </a:prstGeom>
          <a:solidFill>
            <a:srgbClr val="C00000"/>
          </a:solidFill>
        </p:spPr>
        <p:txBody>
          <a:bodyPr wrap="square" lIns="213838" tIns="213838" rIns="320757" bIns="213838" anchor="ctr" anchorCtr="0">
            <a:spAutoFit/>
          </a:bodyPr>
          <a:lstStyle/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b="1" dirty="0">
                <a:solidFill>
                  <a:srgbClr val="DCDDDE"/>
                </a:solidFill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Al centro della pagina è presente un blocco di testo dove è possibile inserire le informazioni sui Comuni.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ED3D42F-4410-8504-1D2F-F893F46A1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9" y="12923837"/>
            <a:ext cx="8463224" cy="17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</TotalTime>
  <Words>136</Words>
  <Application>Microsoft Office PowerPoint</Application>
  <PresentationFormat>Personalizzato</PresentationFormat>
  <Paragraphs>15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Exo 2</vt:lpstr>
      <vt:lpstr>Roboto</vt:lpstr>
      <vt:lpstr>Tema di Office</vt:lpstr>
      <vt:lpstr>MSPhotoEd.3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CARMEN CORTINOVIS</cp:lastModifiedBy>
  <cp:revision>19</cp:revision>
  <cp:lastPrinted>2025-11-06T12:09:39Z</cp:lastPrinted>
  <dcterms:created xsi:type="dcterms:W3CDTF">2025-09-09T13:39:23Z</dcterms:created>
  <dcterms:modified xsi:type="dcterms:W3CDTF">2025-11-06T12:09:57Z</dcterms:modified>
  <cp:category/>
</cp:coreProperties>
</file>